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A6436-0975-2013-9C33-685886CBB63D}" v="4" dt="2023-11-26T11:15:47.478"/>
    <p1510:client id="{46F74EA1-2510-2FC0-E50C-1FAECD56F0D2}" v="2" dt="2023-11-26T18:58:49.904"/>
    <p1510:client id="{FE7AF2FC-EAB9-284F-A58B-7FB5DD6D7901}" v="4" dt="2023-11-27T08:15:5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14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1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90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2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0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5" r:id="rId6"/>
    <p:sldLayoutId id="2147483730" r:id="rId7"/>
    <p:sldLayoutId id="2147483731" r:id="rId8"/>
    <p:sldLayoutId id="2147483732" r:id="rId9"/>
    <p:sldLayoutId id="2147483734" r:id="rId10"/>
    <p:sldLayoutId id="214748373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openxmlformats.org/officeDocument/2006/relationships/image" Target="../media/image3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a Gloria Fuertes de los niños de EGB">
            <a:extLst>
              <a:ext uri="{FF2B5EF4-FFF2-40B4-BE49-F238E27FC236}">
                <a16:creationId xmlns:a16="http://schemas.microsoft.com/office/drawing/2014/main" id="{7AF5B47E-E009-042E-454F-570B9FC9F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4F24AF-151D-0D74-5092-5F6652E28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561" y="1066800"/>
            <a:ext cx="3931320" cy="2267193"/>
          </a:xfrm>
        </p:spPr>
        <p:txBody>
          <a:bodyPr>
            <a:normAutofit/>
          </a:bodyPr>
          <a:lstStyle/>
          <a:p>
            <a:r>
              <a:rPr lang="de-DE"/>
              <a:t>Gloria </a:t>
            </a:r>
            <a:r>
              <a:rPr lang="de-DE" err="1"/>
              <a:t>fuertes</a:t>
            </a:r>
            <a:br>
              <a:rPr lang="de-DE"/>
            </a:br>
            <a:r>
              <a:rPr lang="de-DE"/>
              <a:t>Cabra </a:t>
            </a:r>
            <a:r>
              <a:rPr lang="de-DE" err="1"/>
              <a:t>sola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CE7D41-86BE-865B-E600-65B28193F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561" y="4327781"/>
            <a:ext cx="3931321" cy="1033669"/>
          </a:xfrm>
        </p:spPr>
        <p:txBody>
          <a:bodyPr>
            <a:normAutofit/>
          </a:bodyPr>
          <a:lstStyle/>
          <a:p>
            <a:r>
              <a:rPr lang="de-DE" dirty="0"/>
              <a:t>Heidi </a:t>
            </a:r>
            <a:r>
              <a:rPr lang="de-DE" dirty="0" err="1"/>
              <a:t>y</a:t>
            </a:r>
            <a:r>
              <a:rPr lang="de-DE" dirty="0"/>
              <a:t> Anne</a:t>
            </a:r>
          </a:p>
          <a:p>
            <a:r>
              <a:rPr lang="de-DE" dirty="0" err="1"/>
              <a:t>Comprensión</a:t>
            </a:r>
            <a:r>
              <a:rPr lang="de-DE" dirty="0"/>
              <a:t> III</a:t>
            </a:r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9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))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906B48-E48C-4441-8140-59F2AF28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D46F46-AB39-572B-7A79-F750F83D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7"/>
          </a:xfrm>
        </p:spPr>
        <p:txBody>
          <a:bodyPr anchor="ctr">
            <a:normAutofit/>
          </a:bodyPr>
          <a:lstStyle/>
          <a:p>
            <a:pPr algn="ctr"/>
            <a:r>
              <a:rPr lang="de-DE" sz="2700" spc="100"/>
              <a:t>PRESENTACIÓN DE LA AUTORA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12821AA-9425-9088-91F4-F29F01C6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527" y="1028700"/>
            <a:ext cx="6799548" cy="4841072"/>
          </a:xfrm>
        </p:spPr>
        <p:txBody>
          <a:bodyPr anchor="ctr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Nació en 1917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Generación del 50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Vida ‘a contracorriente‘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>
                <a:latin typeface="Dubai" panose="020B0503030403030204" pitchFamily="34" charset="-78"/>
                <a:cs typeface="Dubai" panose="020B0503030403030204" pitchFamily="34" charset="-78"/>
              </a:rPr>
              <a:t>Temas principales: Feminismo, pacifismo, protección del medio ambiente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No fue apoy</a:t>
            </a:r>
            <a:r>
              <a:rPr lang="es-ES_tradnl">
                <a:latin typeface="Dubai" panose="020B0503030403030204" pitchFamily="34" charset="-78"/>
                <a:cs typeface="Dubai" panose="020B0503030403030204" pitchFamily="34" charset="-78"/>
              </a:rPr>
              <a:t>ada por su familia en su pasión por las letras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/>
                <a:cs typeface="Dubai"/>
              </a:rPr>
              <a:t>Primera publicación de un poema:</a:t>
            </a:r>
            <a:r>
              <a:rPr lang="es-ES_tradnl">
                <a:latin typeface="Dubai"/>
                <a:cs typeface="Dubai"/>
              </a:rPr>
              <a:t> </a:t>
            </a:r>
            <a:r>
              <a:rPr lang="es-ES_tradnl" sz="2000">
                <a:latin typeface="Dubai"/>
                <a:cs typeface="Dubai"/>
              </a:rPr>
              <a:t> 1932 (a los 14 años</a:t>
            </a:r>
            <a:r>
              <a:rPr lang="es-ES_tradnl">
                <a:latin typeface="Dubai"/>
                <a:cs typeface="Dubai"/>
              </a:rPr>
              <a:t>)</a:t>
            </a:r>
            <a:endParaRPr lang="es-ES_tradnl" sz="2000">
              <a:latin typeface="Dubai"/>
              <a:cs typeface="Dubai"/>
            </a:endParaRPr>
          </a:p>
          <a:p>
            <a:pPr algn="ctr"/>
            <a:endParaRPr lang="en-US"/>
          </a:p>
        </p:txBody>
      </p:sp>
      <p:pic>
        <p:nvPicPr>
          <p:cNvPr id="6" name="Inhaltsplatzhalter 5" descr="Geschichten erzählen Silhouette">
            <a:extLst>
              <a:ext uri="{FF2B5EF4-FFF2-40B4-BE49-F238E27FC236}">
                <a16:creationId xmlns:a16="http://schemas.microsoft.com/office/drawing/2014/main" id="{D58692E1-25CE-E318-7C68-5168A771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4258" y="1498099"/>
            <a:ext cx="1012508" cy="101250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7A64706-EA0A-4E8F-ADE3-8C20B73E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31EDB1-5D8F-4CBB-9053-FBF121C4B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8994CF-D2D0-4B73-A8D0-F1F8C4B8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79AB61-C0D3-4B2C-A53A-B1D243829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loria fuertes 2">
            <a:hlinkClick r:id="" action="ppaction://media"/>
            <a:extLst>
              <a:ext uri="{FF2B5EF4-FFF2-40B4-BE49-F238E27FC236}">
                <a16:creationId xmlns:a16="http://schemas.microsoft.com/office/drawing/2014/main" id="{646D7240-CABC-2A53-CFB2-49AC307B1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3406" y="466780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906B48-E48C-4441-8140-59F2AF28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D46F46-AB39-572B-7A79-F750F83D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2081476"/>
            <a:ext cx="3246119" cy="2608007"/>
          </a:xfrm>
        </p:spPr>
        <p:txBody>
          <a:bodyPr anchor="ctr">
            <a:normAutofit/>
          </a:bodyPr>
          <a:lstStyle/>
          <a:p>
            <a:pPr algn="ctr"/>
            <a:r>
              <a:rPr lang="de-DE" sz="2700" spc="100"/>
              <a:t>EL POEMA: CABRA SOLA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12821AA-9425-9088-91F4-F29F01C6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876" y="1181265"/>
            <a:ext cx="6799548" cy="4841072"/>
          </a:xfrm>
        </p:spPr>
        <p:txBody>
          <a:bodyPr anchor="ctr"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Hay quien dice que soy como una cabra;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Lo dicen lo repiten, ya lo creo;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Pero soy una cabra muy extraña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Que lleva una medalla y siete cuernos.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¡Cabra! En vez de mala leche yo doy llanto.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¡Cabra! Por lo más peligroso me paseo.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¡Cabra! Me llevo bien con alimañas todas,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¡Cabra! Y escribo en los tebeos.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Vivo sola, cabra sola,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-que no quise cabrito en compañía-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cuando subo a lo lato de este valle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siempre encuentro un lirio de alegría.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Y vivo por mi cuenta, cabra sola;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Que yo a ningún rebaño pertenezco.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Si sufrir es estar como una cabra,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2000">
                <a:solidFill>
                  <a:srgbClr val="000000"/>
                </a:solidFill>
                <a:effectLst/>
                <a:latin typeface="Dubai Light" panose="020B0303030403030204" pitchFamily="34" charset="-78"/>
                <a:cs typeface="Dubai Light" panose="020B0303030403030204" pitchFamily="34" charset="-78"/>
              </a:rPr>
              <a:t>Entonces sí lo estoy, no dudar de ello</a:t>
            </a:r>
          </a:p>
          <a:p>
            <a:pPr algn="ctr"/>
            <a:endParaRPr lang="en-US"/>
          </a:p>
        </p:txBody>
      </p:sp>
      <p:pic>
        <p:nvPicPr>
          <p:cNvPr id="6" name="Inhaltsplatzhalter 5" descr="Geschichten erzählen Silhouette">
            <a:extLst>
              <a:ext uri="{FF2B5EF4-FFF2-40B4-BE49-F238E27FC236}">
                <a16:creationId xmlns:a16="http://schemas.microsoft.com/office/drawing/2014/main" id="{D58692E1-25CE-E318-7C68-5168A771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4258" y="1498099"/>
            <a:ext cx="1012508" cy="101250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7A64706-EA0A-4E8F-ADE3-8C20B73E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31EDB1-5D8F-4CBB-9053-FBF121C4B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8994CF-D2D0-4B73-A8D0-F1F8C4B8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79AB61-C0D3-4B2C-A53A-B1D243829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abra .m4a">
            <a:hlinkClick r:id="" action="ppaction://media"/>
            <a:extLst>
              <a:ext uri="{FF2B5EF4-FFF2-40B4-BE49-F238E27FC236}">
                <a16:creationId xmlns:a16="http://schemas.microsoft.com/office/drawing/2014/main" id="{94FE0A6D-8CE9-1EF5-2823-AD8AE668B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9876" y="5843191"/>
            <a:ext cx="812800" cy="8128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2900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906B48-E48C-4441-8140-59F2AF28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D46F46-AB39-572B-7A79-F750F83D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2081476"/>
            <a:ext cx="3246119" cy="2608007"/>
          </a:xfrm>
        </p:spPr>
        <p:txBody>
          <a:bodyPr anchor="ctr">
            <a:normAutofit/>
          </a:bodyPr>
          <a:lstStyle/>
          <a:p>
            <a:pPr algn="ctr"/>
            <a:r>
              <a:rPr lang="de-DE" sz="2700" spc="100"/>
              <a:t>ANÁLISIS DEL POEMA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12821AA-9425-9088-91F4-F29F01C6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876" y="1128713"/>
            <a:ext cx="6799548" cy="4841072"/>
          </a:xfrm>
        </p:spPr>
        <p:txBody>
          <a:bodyPr anchor="ctr">
            <a:normAutofit/>
          </a:bodyPr>
          <a:lstStyle/>
          <a:p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Temas principales: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Se opone a las convenciones sociales franquistas y a los roles de género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La soledad = decisión suya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Implicación de homosexualidad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>
                <a:latin typeface="Dubai" panose="020B0503030403030204" pitchFamily="34" charset="-78"/>
                <a:cs typeface="Dubai" panose="020B0503030403030204" pitchFamily="34" charset="-78"/>
              </a:rPr>
              <a:t>Leitmotiv: metáfora de ser una cabra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2000">
                <a:latin typeface="Dubai" panose="020B0503030403030204" pitchFamily="34" charset="-78"/>
                <a:cs typeface="Dubai" panose="020B0503030403030204" pitchFamily="34" charset="-78"/>
              </a:rPr>
              <a:t>Poema au</a:t>
            </a:r>
            <a:r>
              <a:rPr lang="es-ES_tradnl">
                <a:latin typeface="Dubai" panose="020B0503030403030204" pitchFamily="34" charset="-78"/>
                <a:cs typeface="Dubai" panose="020B0503030403030204" pitchFamily="34" charset="-78"/>
              </a:rPr>
              <a:t>tobiográfico</a:t>
            </a:r>
            <a:endParaRPr lang="es-ES_tradnl" sz="200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Inhaltsplatzhalter 5" descr="Geschichten erzählen Silhouette">
            <a:extLst>
              <a:ext uri="{FF2B5EF4-FFF2-40B4-BE49-F238E27FC236}">
                <a16:creationId xmlns:a16="http://schemas.microsoft.com/office/drawing/2014/main" id="{D58692E1-25CE-E318-7C68-5168A771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4258" y="1498099"/>
            <a:ext cx="1012508" cy="101250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7A64706-EA0A-4E8F-ADE3-8C20B73E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31EDB1-5D8F-4CBB-9053-FBF121C4B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8994CF-D2D0-4B73-A8D0-F1F8C4B8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79AB61-C0D3-4B2C-A53A-B1D243829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nàlisis .m4a">
            <a:hlinkClick r:id="" action="ppaction://media"/>
            <a:extLst>
              <a:ext uri="{FF2B5EF4-FFF2-40B4-BE49-F238E27FC236}">
                <a16:creationId xmlns:a16="http://schemas.microsoft.com/office/drawing/2014/main" id="{C61E4F1E-588F-247C-850F-1CA9B69E5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9876" y="4959349"/>
            <a:ext cx="812800" cy="81280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6923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A906B48-E48C-4441-8140-59F2AF28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D46F46-AB39-572B-7A79-F750F83D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2081476"/>
            <a:ext cx="3246119" cy="2608007"/>
          </a:xfrm>
        </p:spPr>
        <p:txBody>
          <a:bodyPr anchor="ctr">
            <a:normAutofit/>
          </a:bodyPr>
          <a:lstStyle/>
          <a:p>
            <a:pPr algn="ctr"/>
            <a:r>
              <a:rPr lang="de-DE" sz="2700" spc="100"/>
              <a:t>CONCLUSIÓN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12821AA-9425-9088-91F4-F29F01C6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876" y="1128713"/>
            <a:ext cx="6799548" cy="4841072"/>
          </a:xfrm>
        </p:spPr>
        <p:txBody>
          <a:bodyPr anchor="ctr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Temas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sociales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dominan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en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los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poemas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de Gloria Fuertes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A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pesar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de la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falta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de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apoyo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por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su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familia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,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mantuvo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su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interés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por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la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literatura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y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consigió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ser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poeta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El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poema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describe de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manera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autobiográfica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su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decisión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de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</a:rPr>
              <a:t>vivir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 sola 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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literatura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como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un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lugar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de </a:t>
            </a:r>
            <a:r>
              <a:rPr lang="en-US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resistencia</a:t>
            </a:r>
            <a:endParaRPr lang="en-US" dirty="0">
              <a:latin typeface="Dubai" panose="020B0503030403030204" pitchFamily="34" charset="-78"/>
              <a:cs typeface="Dubai" panose="020B0503030403030204" pitchFamily="34" charset="-78"/>
              <a:sym typeface="Wingdings" pitchFamily="2" charset="2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6" name="Inhaltsplatzhalter 5" descr="Geschichten erzählen Silhouette">
            <a:extLst>
              <a:ext uri="{FF2B5EF4-FFF2-40B4-BE49-F238E27FC236}">
                <a16:creationId xmlns:a16="http://schemas.microsoft.com/office/drawing/2014/main" id="{D58692E1-25CE-E318-7C68-5168A7712E3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4258" y="1498099"/>
            <a:ext cx="1012508" cy="101250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7A64706-EA0A-4E8F-ADE3-8C20B73E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31EDB1-5D8F-4CBB-9053-FBF121C4B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8994CF-D2D0-4B73-A8D0-F1F8C4B8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79AB61-C0D3-4B2C-A53A-B1D243829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conclusion .m4a">
            <a:hlinkClick r:id="" action="ppaction://media"/>
            <a:extLst>
              <a:ext uri="{FF2B5EF4-FFF2-40B4-BE49-F238E27FC236}">
                <a16:creationId xmlns:a16="http://schemas.microsoft.com/office/drawing/2014/main" id="{103291A0-7B51-A54E-D9E6-10CB37F49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1167" y="1268676"/>
            <a:ext cx="812800" cy="8128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4" name="despedida .m4a">
            <a:hlinkClick r:id="" action="ppaction://media"/>
            <a:extLst>
              <a:ext uri="{FF2B5EF4-FFF2-40B4-BE49-F238E27FC236}">
                <a16:creationId xmlns:a16="http://schemas.microsoft.com/office/drawing/2014/main" id="{D5E7793D-C155-FC60-B201-04D78C9F77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19429" y="4689483"/>
            <a:ext cx="812800" cy="8128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1863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286</Words>
  <Application>Microsoft Macintosh PowerPoint</Application>
  <PresentationFormat>Breitbild</PresentationFormat>
  <Paragraphs>39</Paragraphs>
  <Slides>5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Bembo</vt:lpstr>
      <vt:lpstr>Dubai</vt:lpstr>
      <vt:lpstr>Dubai Light</vt:lpstr>
      <vt:lpstr>AdornVTI</vt:lpstr>
      <vt:lpstr>Gloria fuertes Cabra sola</vt:lpstr>
      <vt:lpstr>PRESENTACIÓN DE LA AUTORA</vt:lpstr>
      <vt:lpstr>EL POEMA: CABRA SOLA</vt:lpstr>
      <vt:lpstr>ANÁLISIS DEL POEMA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Gloria fuertes Cabra sola</dc:title>
  <dc:creator>Anne Jaeschke</dc:creator>
  <cp:lastModifiedBy>Anne Jaeschke</cp:lastModifiedBy>
  <cp:revision>8</cp:revision>
  <dcterms:created xsi:type="dcterms:W3CDTF">2023-11-23T14:47:06Z</dcterms:created>
  <dcterms:modified xsi:type="dcterms:W3CDTF">2023-11-27T22:48:54Z</dcterms:modified>
</cp:coreProperties>
</file>